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9144000"/>
  <p:notesSz cx="6858000" cy="9144000"/>
  <p:embeddedFontLst>
    <p:embeddedFont>
      <p:font typeface="Teko"/>
      <p:regular r:id="rId25"/>
      <p:bold r:id="rId26"/>
    </p:embeddedFont>
    <p:embeddedFont>
      <p:font typeface="Constantia"/>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Teko-bold.fntdata"/><Relationship Id="rId25" Type="http://schemas.openxmlformats.org/officeDocument/2006/relationships/font" Target="fonts/Teko-regular.fntdata"/><Relationship Id="rId28" Type="http://schemas.openxmlformats.org/officeDocument/2006/relationships/font" Target="fonts/Constantia-bold.fntdata"/><Relationship Id="rId27" Type="http://schemas.openxmlformats.org/officeDocument/2006/relationships/font" Target="fonts/Constantia-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font" Target="fonts/Constantia-italic.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Constantia-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16" name="Shape 16"/>
        <p:cNvGrpSpPr/>
        <p:nvPr/>
      </p:nvGrpSpPr>
      <p:grpSpPr>
        <a:xfrm>
          <a:off x="0" y="0"/>
          <a:ext cx="0" cy="0"/>
          <a:chOff x="0" y="0"/>
          <a:chExt cx="0" cy="0"/>
        </a:xfrm>
      </p:grpSpPr>
      <p:sp>
        <p:nvSpPr>
          <p:cNvPr id="17" name="Google Shape;17;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9" name="Google Shape;19;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3" name="Shape 83"/>
        <p:cNvGrpSpPr/>
        <p:nvPr/>
      </p:nvGrpSpPr>
      <p:grpSpPr>
        <a:xfrm>
          <a:off x="0" y="0"/>
          <a:ext cx="0" cy="0"/>
          <a:chOff x="0" y="0"/>
          <a:chExt cx="0" cy="0"/>
        </a:xfrm>
      </p:grpSpPr>
      <p:sp>
        <p:nvSpPr>
          <p:cNvPr id="84" name="Google Shape;84;p12"/>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5" name="Google Shape;85;p12"/>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6" name="Google Shape;86;p12"/>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8" name="Google Shape;88;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
        <p:nvSpPr>
          <p:cNvPr id="91" name="Google Shape;91;p12"/>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92" name="Google Shape;92;p12"/>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3" name="Google Shape;93;p12"/>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4" name="Shape 94"/>
        <p:cNvGrpSpPr/>
        <p:nvPr/>
      </p:nvGrpSpPr>
      <p:grpSpPr>
        <a:xfrm>
          <a:off x="0" y="0"/>
          <a:ext cx="0" cy="0"/>
          <a:chOff x="0" y="0"/>
          <a:chExt cx="0" cy="0"/>
        </a:xfrm>
      </p:grpSpPr>
      <p:sp>
        <p:nvSpPr>
          <p:cNvPr id="95" name="Google Shape;95;p1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13"/>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7" name="Google Shape;97;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0" name="Shape 100"/>
        <p:cNvGrpSpPr/>
        <p:nvPr/>
      </p:nvGrpSpPr>
      <p:grpSpPr>
        <a:xfrm>
          <a:off x="0" y="0"/>
          <a:ext cx="0" cy="0"/>
          <a:chOff x="0" y="0"/>
          <a:chExt cx="0" cy="0"/>
        </a:xfrm>
      </p:grpSpPr>
      <p:sp>
        <p:nvSpPr>
          <p:cNvPr id="101" name="Google Shape;101;p14"/>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4"/>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3" name="Google Shape;103;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39" name="Shape 39"/>
        <p:cNvGrpSpPr/>
        <p:nvPr/>
      </p:nvGrpSpPr>
      <p:grpSpPr>
        <a:xfrm>
          <a:off x="0" y="0"/>
          <a:ext cx="0" cy="0"/>
          <a:chOff x="0" y="0"/>
          <a:chExt cx="0" cy="0"/>
        </a:xfrm>
      </p:grpSpPr>
      <p:sp>
        <p:nvSpPr>
          <p:cNvPr id="40" name="Google Shape;40;p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2" name="Google Shape;42;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45" name="Shape 45"/>
        <p:cNvGrpSpPr/>
        <p:nvPr/>
      </p:nvGrpSpPr>
      <p:grpSpPr>
        <a:xfrm>
          <a:off x="0" y="0"/>
          <a:ext cx="0" cy="0"/>
          <a:chOff x="0" y="0"/>
          <a:chExt cx="0" cy="0"/>
        </a:xfrm>
      </p:grpSpPr>
      <p:sp>
        <p:nvSpPr>
          <p:cNvPr id="46" name="Google Shape;46;p6"/>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7"/>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7"/>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1" name="Google Shape;61;p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2" name="Google Shape;62;p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4" name="Google Shape;64;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9"/>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1"/>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1"/>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9" name="Google Shape;79;p11"/>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7" name="Google Shape;7;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8" name="Google Shape;8;p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0" name="Google Shape;10;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1" name="Google Shape;11;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2" name="Google Shape;12;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D0E9ED"/>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D0E9ED"/>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D0E9ED"/>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D0E9ED"/>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D0E9ED"/>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D0E9ED"/>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D0E9ED"/>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D0E9ED"/>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D0E9ED"/>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hi-IN"/>
              <a:t>‹#›</a:t>
            </a:fld>
            <a:endParaRPr/>
          </a:p>
        </p:txBody>
      </p:sp>
      <p:grpSp>
        <p:nvGrpSpPr>
          <p:cNvPr id="13" name="Google Shape;13;p1"/>
          <p:cNvGrpSpPr/>
          <p:nvPr/>
        </p:nvGrpSpPr>
        <p:grpSpPr>
          <a:xfrm>
            <a:off x="-29294" y="-16113"/>
            <a:ext cx="9198255" cy="1086266"/>
            <a:chOff x="-29322" y="-1971"/>
            <a:chExt cx="9198255" cy="1086266"/>
          </a:xfrm>
        </p:grpSpPr>
        <p:sp>
          <p:nvSpPr>
            <p:cNvPr id="14" name="Google Shape;14;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15" name="Google Shape;15;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22" name="Shape 22"/>
        <p:cNvGrpSpPr/>
        <p:nvPr/>
      </p:nvGrpSpPr>
      <p:grpSpPr>
        <a:xfrm>
          <a:off x="0" y="0"/>
          <a:ext cx="0" cy="0"/>
          <a:chOff x="0" y="0"/>
          <a:chExt cx="0" cy="0"/>
        </a:xfrm>
      </p:grpSpPr>
      <p:sp>
        <p:nvSpPr>
          <p:cNvPr id="23" name="Google Shape;23;p3"/>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4" name="Google Shape;24;p3"/>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5" name="Google Shape;25;p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27" name="Google Shape;27;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28" name="Google Shape;28;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29" name="Google Shape;29;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sz="1200" u="none">
                <a:solidFill>
                  <a:srgbClr val="035C75"/>
                </a:solidFill>
                <a:latin typeface="Constantia"/>
                <a:ea typeface="Constantia"/>
                <a:cs typeface="Constantia"/>
                <a:sym typeface="Constantia"/>
              </a:defRPr>
            </a:lvl1pPr>
            <a:lvl2pPr indent="0" lvl="1" marL="0" marR="0" rtl="0" algn="r">
              <a:spcBef>
                <a:spcPts val="0"/>
              </a:spcBef>
              <a:buNone/>
              <a:defRPr b="0" sz="1200" u="none">
                <a:solidFill>
                  <a:srgbClr val="035C75"/>
                </a:solidFill>
                <a:latin typeface="Constantia"/>
                <a:ea typeface="Constantia"/>
                <a:cs typeface="Constantia"/>
                <a:sym typeface="Constantia"/>
              </a:defRPr>
            </a:lvl2pPr>
            <a:lvl3pPr indent="0" lvl="2" marL="0" marR="0" rtl="0" algn="r">
              <a:spcBef>
                <a:spcPts val="0"/>
              </a:spcBef>
              <a:buNone/>
              <a:defRPr b="0" sz="1200" u="none">
                <a:solidFill>
                  <a:srgbClr val="035C75"/>
                </a:solidFill>
                <a:latin typeface="Constantia"/>
                <a:ea typeface="Constantia"/>
                <a:cs typeface="Constantia"/>
                <a:sym typeface="Constantia"/>
              </a:defRPr>
            </a:lvl3pPr>
            <a:lvl4pPr indent="0" lvl="3" marL="0" marR="0" rtl="0" algn="r">
              <a:spcBef>
                <a:spcPts val="0"/>
              </a:spcBef>
              <a:buNone/>
              <a:defRPr b="0" sz="1200" u="none">
                <a:solidFill>
                  <a:srgbClr val="035C75"/>
                </a:solidFill>
                <a:latin typeface="Constantia"/>
                <a:ea typeface="Constantia"/>
                <a:cs typeface="Constantia"/>
                <a:sym typeface="Constantia"/>
              </a:defRPr>
            </a:lvl4pPr>
            <a:lvl5pPr indent="0" lvl="4" marL="0" marR="0" rtl="0" algn="r">
              <a:spcBef>
                <a:spcPts val="0"/>
              </a:spcBef>
              <a:buNone/>
              <a:defRPr b="0" sz="1200" u="none">
                <a:solidFill>
                  <a:srgbClr val="035C75"/>
                </a:solidFill>
                <a:latin typeface="Constantia"/>
                <a:ea typeface="Constantia"/>
                <a:cs typeface="Constantia"/>
                <a:sym typeface="Constantia"/>
              </a:defRPr>
            </a:lvl5pPr>
            <a:lvl6pPr indent="0" lvl="5" marL="0" marR="0" rtl="0" algn="r">
              <a:spcBef>
                <a:spcPts val="0"/>
              </a:spcBef>
              <a:buNone/>
              <a:defRPr b="0" sz="1200" u="none">
                <a:solidFill>
                  <a:srgbClr val="035C75"/>
                </a:solidFill>
                <a:latin typeface="Constantia"/>
                <a:ea typeface="Constantia"/>
                <a:cs typeface="Constantia"/>
                <a:sym typeface="Constantia"/>
              </a:defRPr>
            </a:lvl6pPr>
            <a:lvl7pPr indent="0" lvl="6" marL="0" marR="0" rtl="0" algn="r">
              <a:spcBef>
                <a:spcPts val="0"/>
              </a:spcBef>
              <a:buNone/>
              <a:defRPr b="0" sz="1200" u="none">
                <a:solidFill>
                  <a:srgbClr val="035C75"/>
                </a:solidFill>
                <a:latin typeface="Constantia"/>
                <a:ea typeface="Constantia"/>
                <a:cs typeface="Constantia"/>
                <a:sym typeface="Constantia"/>
              </a:defRPr>
            </a:lvl7pPr>
            <a:lvl8pPr indent="0" lvl="7" marL="0" marR="0" rtl="0" algn="r">
              <a:spcBef>
                <a:spcPts val="0"/>
              </a:spcBef>
              <a:buNone/>
              <a:defRPr b="0" sz="1200" u="none">
                <a:solidFill>
                  <a:srgbClr val="035C75"/>
                </a:solidFill>
                <a:latin typeface="Constantia"/>
                <a:ea typeface="Constantia"/>
                <a:cs typeface="Constantia"/>
                <a:sym typeface="Constantia"/>
              </a:defRPr>
            </a:lvl8pPr>
            <a:lvl9pPr indent="0" lvl="8" marL="0" marR="0" rtl="0" algn="r">
              <a:spcBef>
                <a:spcPts val="0"/>
              </a:spcBef>
              <a:buNone/>
              <a:defRPr b="0" sz="1200" u="non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hi-IN"/>
              <a:t>‹#›</a:t>
            </a:fld>
            <a:endParaRPr/>
          </a:p>
        </p:txBody>
      </p:sp>
      <p:grpSp>
        <p:nvGrpSpPr>
          <p:cNvPr id="30" name="Google Shape;30;p3"/>
          <p:cNvGrpSpPr/>
          <p:nvPr/>
        </p:nvGrpSpPr>
        <p:grpSpPr>
          <a:xfrm>
            <a:off x="-29294" y="-16113"/>
            <a:ext cx="9198255" cy="1086266"/>
            <a:chOff x="-29322" y="-1971"/>
            <a:chExt cx="9198255" cy="1086266"/>
          </a:xfrm>
        </p:grpSpPr>
        <p:sp>
          <p:nvSpPr>
            <p:cNvPr id="31" name="Google Shape;31;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32" name="Google Shape;32;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5"/>
          <p:cNvSpPr txBox="1"/>
          <p:nvPr>
            <p:ph type="ctrTitle"/>
          </p:nvPr>
        </p:nvSpPr>
        <p:spPr>
          <a:xfrm>
            <a:off x="685800" y="2693988"/>
            <a:ext cx="7772400" cy="2751236"/>
          </a:xfrm>
          <a:prstGeom prst="rect">
            <a:avLst/>
          </a:prstGeom>
          <a:noFill/>
          <a:ln>
            <a:noFill/>
          </a:ln>
        </p:spPr>
        <p:txBody>
          <a:bodyPr anchorCtr="0" anchor="b" bIns="0" lIns="0" spcFirstLastPara="1" rIns="18275" wrap="square" tIns="0">
            <a:noAutofit/>
          </a:bodyPr>
          <a:lstStyle/>
          <a:p>
            <a:pPr indent="0" lvl="0" marL="0" rtl="0" algn="ctr">
              <a:spcBef>
                <a:spcPts val="0"/>
              </a:spcBef>
              <a:spcAft>
                <a:spcPts val="0"/>
              </a:spcAft>
              <a:buClr>
                <a:schemeClr val="lt2"/>
              </a:buClr>
              <a:buSzPts val="7200"/>
              <a:buFont typeface="Teko"/>
              <a:buNone/>
            </a:pPr>
            <a:r>
              <a:rPr b="1" lang="hi-IN" sz="7200">
                <a:solidFill>
                  <a:schemeClr val="lt2"/>
                </a:solidFill>
                <a:latin typeface="Teko"/>
                <a:ea typeface="Teko"/>
                <a:cs typeface="Teko"/>
                <a:sym typeface="Teko"/>
              </a:rPr>
              <a:t>तकनीकी जानकारी</a:t>
            </a:r>
            <a:br>
              <a:rPr lang="hi-IN" sz="7200">
                <a:solidFill>
                  <a:schemeClr val="lt2"/>
                </a:solidFill>
                <a:latin typeface="Teko"/>
                <a:ea typeface="Teko"/>
                <a:cs typeface="Teko"/>
                <a:sym typeface="Teko"/>
              </a:rPr>
            </a:br>
            <a:r>
              <a:rPr b="1" lang="hi-IN" sz="7200">
                <a:solidFill>
                  <a:schemeClr val="lt2"/>
                </a:solidFill>
                <a:latin typeface="Teko"/>
                <a:ea typeface="Teko"/>
                <a:cs typeface="Teko"/>
                <a:sym typeface="Teko"/>
              </a:rPr>
              <a:t>(ओपन सोर्स संसाधनों का उपयोग)</a:t>
            </a:r>
            <a:endParaRPr sz="7200">
              <a:solidFill>
                <a:schemeClr val="lt2"/>
              </a:solidFill>
              <a:latin typeface="Teko"/>
              <a:ea typeface="Teko"/>
              <a:cs typeface="Teko"/>
              <a:sym typeface="Tek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4"/>
          <p:cNvSpPr txBox="1"/>
          <p:nvPr>
            <p:ph type="title"/>
          </p:nvPr>
        </p:nvSpPr>
        <p:spPr>
          <a:xfrm>
            <a:off x="457200" y="571480"/>
            <a:ext cx="8229600" cy="1010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000"/>
              <a:buFont typeface="Kokila"/>
              <a:buNone/>
            </a:pPr>
            <a:r>
              <a:rPr b="1" lang="hi-IN">
                <a:latin typeface="Kokila"/>
                <a:ea typeface="Kokila"/>
                <a:cs typeface="Kokila"/>
                <a:sym typeface="Kokila"/>
              </a:rPr>
              <a:t>ओपन सोर्स संसाधनों के बारे में जानकारी</a:t>
            </a:r>
            <a:endParaRPr>
              <a:latin typeface="Kokila"/>
              <a:ea typeface="Kokila"/>
              <a:cs typeface="Kokila"/>
              <a:sym typeface="Kokila"/>
            </a:endParaRPr>
          </a:p>
        </p:txBody>
      </p:sp>
      <p:sp>
        <p:nvSpPr>
          <p:cNvPr id="165" name="Google Shape;165;p24"/>
          <p:cNvSpPr/>
          <p:nvPr/>
        </p:nvSpPr>
        <p:spPr>
          <a:xfrm>
            <a:off x="2994132" y="2048524"/>
            <a:ext cx="315573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hi-IN" sz="2800">
                <a:solidFill>
                  <a:schemeClr val="dk1"/>
                </a:solidFill>
                <a:latin typeface="Constantia"/>
                <a:ea typeface="Constantia"/>
                <a:cs typeface="Constantia"/>
                <a:sym typeface="Constantia"/>
              </a:rPr>
              <a:t>Read Along (भाषा) </a:t>
            </a:r>
            <a:endParaRPr b="1" sz="2800">
              <a:solidFill>
                <a:schemeClr val="dk1"/>
              </a:solidFill>
              <a:latin typeface="Kokila"/>
              <a:ea typeface="Kokila"/>
              <a:cs typeface="Kokila"/>
              <a:sym typeface="Kokila"/>
            </a:endParaRPr>
          </a:p>
        </p:txBody>
      </p:sp>
      <p:pic>
        <p:nvPicPr>
          <p:cNvPr id="166" name="Google Shape;166;p24"/>
          <p:cNvPicPr preferRelativeResize="0"/>
          <p:nvPr/>
        </p:nvPicPr>
        <p:blipFill rotWithShape="1">
          <a:blip r:embed="rId3">
            <a:alphaModFix/>
          </a:blip>
          <a:srcRect b="14556" l="10365" r="9505" t="7224"/>
          <a:stretch/>
        </p:blipFill>
        <p:spPr>
          <a:xfrm>
            <a:off x="3141486" y="2714620"/>
            <a:ext cx="2861029" cy="2667048"/>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5"/>
          <p:cNvSpPr txBox="1"/>
          <p:nvPr>
            <p:ph type="title"/>
          </p:nvPr>
        </p:nvSpPr>
        <p:spPr>
          <a:xfrm>
            <a:off x="457200" y="571480"/>
            <a:ext cx="8229600" cy="1010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000"/>
              <a:buFont typeface="Kokila"/>
              <a:buNone/>
            </a:pPr>
            <a:r>
              <a:rPr b="1" lang="hi-IN">
                <a:latin typeface="Kokila"/>
                <a:ea typeface="Kokila"/>
                <a:cs typeface="Kokila"/>
                <a:sym typeface="Kokila"/>
              </a:rPr>
              <a:t>ओपन सोर्स संसाधनों के बारे में जानकारी</a:t>
            </a:r>
            <a:endParaRPr>
              <a:latin typeface="Kokila"/>
              <a:ea typeface="Kokila"/>
              <a:cs typeface="Kokila"/>
              <a:sym typeface="Kokila"/>
            </a:endParaRPr>
          </a:p>
        </p:txBody>
      </p:sp>
      <p:sp>
        <p:nvSpPr>
          <p:cNvPr id="172" name="Google Shape;172;p25"/>
          <p:cNvSpPr/>
          <p:nvPr/>
        </p:nvSpPr>
        <p:spPr>
          <a:xfrm>
            <a:off x="2714612" y="1571612"/>
            <a:ext cx="3076483" cy="1331134"/>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hi-IN" sz="2800">
                <a:solidFill>
                  <a:schemeClr val="dk1"/>
                </a:solidFill>
                <a:latin typeface="Constantia"/>
                <a:ea typeface="Constantia"/>
                <a:cs typeface="Constantia"/>
                <a:sym typeface="Constantia"/>
              </a:rPr>
              <a:t>Chimple App </a:t>
            </a:r>
            <a:endParaRPr sz="2800">
              <a:solidFill>
                <a:schemeClr val="dk1"/>
              </a:solidFill>
              <a:latin typeface="Constantia"/>
              <a:ea typeface="Constantia"/>
              <a:cs typeface="Constantia"/>
              <a:sym typeface="Constantia"/>
            </a:endParaRPr>
          </a:p>
          <a:p>
            <a:pPr indent="0" lvl="0" marL="0" marR="0" rtl="0" algn="ctr">
              <a:lnSpc>
                <a:spcPct val="150000"/>
              </a:lnSpc>
              <a:spcBef>
                <a:spcPts val="0"/>
              </a:spcBef>
              <a:spcAft>
                <a:spcPts val="0"/>
              </a:spcAft>
              <a:buNone/>
            </a:pPr>
            <a:r>
              <a:rPr lang="hi-IN" sz="2800">
                <a:solidFill>
                  <a:schemeClr val="dk1"/>
                </a:solidFill>
                <a:latin typeface="Constantia"/>
                <a:ea typeface="Constantia"/>
                <a:cs typeface="Constantia"/>
                <a:sym typeface="Constantia"/>
              </a:rPr>
              <a:t>(भाषा और गणित) </a:t>
            </a:r>
            <a:endParaRPr b="1" sz="2800">
              <a:solidFill>
                <a:schemeClr val="dk1"/>
              </a:solidFill>
              <a:latin typeface="Kokila"/>
              <a:ea typeface="Kokila"/>
              <a:cs typeface="Kokila"/>
              <a:sym typeface="Kokila"/>
            </a:endParaRPr>
          </a:p>
        </p:txBody>
      </p:sp>
      <p:pic>
        <p:nvPicPr>
          <p:cNvPr id="173" name="Google Shape;173;p25"/>
          <p:cNvPicPr preferRelativeResize="0"/>
          <p:nvPr/>
        </p:nvPicPr>
        <p:blipFill rotWithShape="1">
          <a:blip r:embed="rId3">
            <a:alphaModFix/>
          </a:blip>
          <a:srcRect b="0" l="0" r="0" t="0"/>
          <a:stretch/>
        </p:blipFill>
        <p:spPr>
          <a:xfrm>
            <a:off x="2786050" y="3000372"/>
            <a:ext cx="2876082" cy="2856736"/>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6"/>
          <p:cNvSpPr txBox="1"/>
          <p:nvPr>
            <p:ph type="title"/>
          </p:nvPr>
        </p:nvSpPr>
        <p:spPr>
          <a:xfrm>
            <a:off x="457200" y="571480"/>
            <a:ext cx="8229600" cy="1010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000"/>
              <a:buFont typeface="Kokila"/>
              <a:buNone/>
            </a:pPr>
            <a:r>
              <a:rPr b="1" lang="hi-IN">
                <a:latin typeface="Kokila"/>
                <a:ea typeface="Kokila"/>
                <a:cs typeface="Kokila"/>
                <a:sym typeface="Kokila"/>
              </a:rPr>
              <a:t>ओपन सोर्स संसाधनों के बारे में जानकारी</a:t>
            </a:r>
            <a:endParaRPr>
              <a:latin typeface="Kokila"/>
              <a:ea typeface="Kokila"/>
              <a:cs typeface="Kokila"/>
              <a:sym typeface="Kokila"/>
            </a:endParaRPr>
          </a:p>
        </p:txBody>
      </p:sp>
      <p:sp>
        <p:nvSpPr>
          <p:cNvPr id="179" name="Google Shape;179;p26"/>
          <p:cNvSpPr/>
          <p:nvPr/>
        </p:nvSpPr>
        <p:spPr>
          <a:xfrm>
            <a:off x="2786050" y="1785926"/>
            <a:ext cx="3076483" cy="684803"/>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hi-IN" sz="2800">
                <a:solidFill>
                  <a:schemeClr val="dk1"/>
                </a:solidFill>
                <a:latin typeface="Constantia"/>
                <a:ea typeface="Constantia"/>
                <a:cs typeface="Constantia"/>
                <a:sym typeface="Constantia"/>
              </a:rPr>
              <a:t>Duolingo (भाषा)</a:t>
            </a:r>
            <a:endParaRPr b="1" sz="2800">
              <a:solidFill>
                <a:schemeClr val="dk1"/>
              </a:solidFill>
              <a:latin typeface="Kokila"/>
              <a:ea typeface="Kokila"/>
              <a:cs typeface="Kokila"/>
              <a:sym typeface="Kokila"/>
            </a:endParaRPr>
          </a:p>
        </p:txBody>
      </p:sp>
      <p:pic>
        <p:nvPicPr>
          <p:cNvPr descr="The Limits of Learning a Language through Duolingo: A Comprehensive Look |  by Madeline Honig | Medium" id="180" name="Google Shape;180;p26"/>
          <p:cNvPicPr preferRelativeResize="0"/>
          <p:nvPr/>
        </p:nvPicPr>
        <p:blipFill rotWithShape="1">
          <a:blip r:embed="rId3">
            <a:alphaModFix/>
          </a:blip>
          <a:srcRect b="33244" l="15867" r="14722" t="10837"/>
          <a:stretch/>
        </p:blipFill>
        <p:spPr>
          <a:xfrm>
            <a:off x="2714612" y="2714620"/>
            <a:ext cx="3553052" cy="2862331"/>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type="title"/>
          </p:nvPr>
        </p:nvSpPr>
        <p:spPr>
          <a:xfrm>
            <a:off x="457200" y="571480"/>
            <a:ext cx="8229600" cy="1010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000"/>
              <a:buFont typeface="Kokila"/>
              <a:buNone/>
            </a:pPr>
            <a:r>
              <a:rPr b="1" lang="hi-IN">
                <a:latin typeface="Kokila"/>
                <a:ea typeface="Kokila"/>
                <a:cs typeface="Kokila"/>
                <a:sym typeface="Kokila"/>
              </a:rPr>
              <a:t>ओपन सोर्स संसाधनों के बारे में जानकारी</a:t>
            </a:r>
            <a:endParaRPr>
              <a:latin typeface="Kokila"/>
              <a:ea typeface="Kokila"/>
              <a:cs typeface="Kokila"/>
              <a:sym typeface="Kokila"/>
            </a:endParaRPr>
          </a:p>
        </p:txBody>
      </p:sp>
      <p:sp>
        <p:nvSpPr>
          <p:cNvPr id="186" name="Google Shape;186;p27"/>
          <p:cNvSpPr/>
          <p:nvPr/>
        </p:nvSpPr>
        <p:spPr>
          <a:xfrm>
            <a:off x="2928926" y="1928802"/>
            <a:ext cx="3076483" cy="684803"/>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hi-IN" sz="2800">
                <a:solidFill>
                  <a:schemeClr val="dk1"/>
                </a:solidFill>
                <a:latin typeface="Constantia"/>
                <a:ea typeface="Constantia"/>
                <a:cs typeface="Constantia"/>
                <a:sym typeface="Constantia"/>
              </a:rPr>
              <a:t>Tuskmath (गणित)</a:t>
            </a:r>
            <a:endParaRPr b="1" sz="2800">
              <a:solidFill>
                <a:schemeClr val="dk1"/>
              </a:solidFill>
              <a:latin typeface="Kokila"/>
              <a:ea typeface="Kokila"/>
              <a:cs typeface="Kokila"/>
              <a:sym typeface="Kokila"/>
            </a:endParaRPr>
          </a:p>
        </p:txBody>
      </p:sp>
      <p:pic>
        <p:nvPicPr>
          <p:cNvPr id="187" name="Google Shape;187;p27"/>
          <p:cNvPicPr preferRelativeResize="0"/>
          <p:nvPr/>
        </p:nvPicPr>
        <p:blipFill rotWithShape="1">
          <a:blip r:embed="rId3">
            <a:alphaModFix/>
          </a:blip>
          <a:srcRect b="0" l="0" r="0" t="0"/>
          <a:stretch/>
        </p:blipFill>
        <p:spPr>
          <a:xfrm>
            <a:off x="3143240" y="2928934"/>
            <a:ext cx="2871651" cy="2838261"/>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8"/>
          <p:cNvSpPr txBox="1"/>
          <p:nvPr>
            <p:ph type="title"/>
          </p:nvPr>
        </p:nvSpPr>
        <p:spPr>
          <a:xfrm>
            <a:off x="457200" y="571480"/>
            <a:ext cx="8229600" cy="10104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000"/>
              <a:buFont typeface="Kokila"/>
              <a:buNone/>
            </a:pPr>
            <a:r>
              <a:rPr b="1" lang="hi-IN">
                <a:latin typeface="Kokila"/>
                <a:ea typeface="Kokila"/>
                <a:cs typeface="Kokila"/>
                <a:sym typeface="Kokila"/>
              </a:rPr>
              <a:t>ओपन सोर्स संसाधनों के बारे में जानकारी</a:t>
            </a:r>
            <a:endParaRPr>
              <a:latin typeface="Kokila"/>
              <a:ea typeface="Kokila"/>
              <a:cs typeface="Kokila"/>
              <a:sym typeface="Kokila"/>
            </a:endParaRPr>
          </a:p>
        </p:txBody>
      </p:sp>
      <p:sp>
        <p:nvSpPr>
          <p:cNvPr id="193" name="Google Shape;193;p28"/>
          <p:cNvSpPr/>
          <p:nvPr/>
        </p:nvSpPr>
        <p:spPr>
          <a:xfrm>
            <a:off x="3000364" y="1857364"/>
            <a:ext cx="3076483" cy="684803"/>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hi-IN" sz="2800">
                <a:solidFill>
                  <a:schemeClr val="dk1"/>
                </a:solidFill>
                <a:latin typeface="Constantia"/>
                <a:ea typeface="Constantia"/>
                <a:cs typeface="Constantia"/>
                <a:sym typeface="Constantia"/>
              </a:rPr>
              <a:t>Eduactiv8 (गणित)</a:t>
            </a:r>
            <a:endParaRPr b="1" sz="2800">
              <a:solidFill>
                <a:schemeClr val="dk1"/>
              </a:solidFill>
              <a:latin typeface="Kokila"/>
              <a:ea typeface="Kokila"/>
              <a:cs typeface="Kokila"/>
              <a:sym typeface="Kokila"/>
            </a:endParaRPr>
          </a:p>
        </p:txBody>
      </p:sp>
      <p:pic>
        <p:nvPicPr>
          <p:cNvPr id="194" name="Google Shape;194;p28"/>
          <p:cNvPicPr preferRelativeResize="0"/>
          <p:nvPr/>
        </p:nvPicPr>
        <p:blipFill rotWithShape="1">
          <a:blip r:embed="rId3">
            <a:alphaModFix/>
          </a:blip>
          <a:srcRect b="0" l="0" r="0" t="0"/>
          <a:stretch/>
        </p:blipFill>
        <p:spPr>
          <a:xfrm>
            <a:off x="3071802" y="2643182"/>
            <a:ext cx="2941118" cy="3071834"/>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9"/>
          <p:cNvSpPr txBox="1"/>
          <p:nvPr>
            <p:ph type="title"/>
          </p:nvPr>
        </p:nvSpPr>
        <p:spPr>
          <a:xfrm>
            <a:off x="457200" y="357166"/>
            <a:ext cx="8229600" cy="11430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400"/>
              <a:buFont typeface="Kokila"/>
              <a:buNone/>
            </a:pPr>
            <a:r>
              <a:rPr b="1" lang="hi-IN" sz="5400">
                <a:latin typeface="Kokila"/>
                <a:ea typeface="Kokila"/>
                <a:cs typeface="Kokila"/>
                <a:sym typeface="Kokila"/>
              </a:rPr>
              <a:t>ई-जादुई पिटारा</a:t>
            </a:r>
            <a:endParaRPr b="1" sz="5400">
              <a:latin typeface="Kokila"/>
              <a:ea typeface="Kokila"/>
              <a:cs typeface="Kokila"/>
              <a:sym typeface="Kokila"/>
            </a:endParaRPr>
          </a:p>
        </p:txBody>
      </p:sp>
      <p:sp>
        <p:nvSpPr>
          <p:cNvPr id="200" name="Google Shape;200;p29"/>
          <p:cNvSpPr txBox="1"/>
          <p:nvPr>
            <p:ph idx="1" type="body"/>
          </p:nvPr>
        </p:nvSpPr>
        <p:spPr>
          <a:xfrm>
            <a:off x="2000232" y="1857388"/>
            <a:ext cx="6858016" cy="5357826"/>
          </a:xfrm>
          <a:prstGeom prst="rect">
            <a:avLst/>
          </a:prstGeom>
          <a:noFill/>
          <a:ln>
            <a:noFill/>
          </a:ln>
        </p:spPr>
        <p:txBody>
          <a:bodyPr anchorCtr="0" anchor="t" bIns="45700" lIns="91425" spcFirstLastPara="1" rIns="91425" wrap="square" tIns="45700">
            <a:normAutofit/>
          </a:bodyPr>
          <a:lstStyle/>
          <a:p>
            <a:pPr indent="-274320" lvl="0" marL="274320" rtl="0" algn="just">
              <a:spcBef>
                <a:spcPts val="0"/>
              </a:spcBef>
              <a:spcAft>
                <a:spcPts val="0"/>
              </a:spcAft>
              <a:buSzPts val="3040"/>
              <a:buNone/>
            </a:pPr>
            <a:r>
              <a:rPr b="1" lang="hi-IN" sz="3200">
                <a:latin typeface="Kokila"/>
                <a:ea typeface="Kokila"/>
                <a:cs typeface="Kokila"/>
                <a:sym typeface="Kokila"/>
              </a:rPr>
              <a:t>ई-जादुई पिटारा के अंतर्गत क्षेत्र -</a:t>
            </a:r>
            <a:endParaRPr/>
          </a:p>
          <a:p>
            <a:pPr indent="-514350" lvl="0" marL="514350" rtl="0" algn="just">
              <a:spcBef>
                <a:spcPts val="640"/>
              </a:spcBef>
              <a:spcAft>
                <a:spcPts val="0"/>
              </a:spcAft>
              <a:buSzPts val="3040"/>
              <a:buFont typeface="Calibri"/>
              <a:buAutoNum type="arabicPeriod"/>
            </a:pPr>
            <a:r>
              <a:rPr b="1" lang="hi-IN" sz="3200">
                <a:latin typeface="Kokila"/>
                <a:ea typeface="Kokila"/>
                <a:cs typeface="Kokila"/>
                <a:sym typeface="Kokila"/>
              </a:rPr>
              <a:t>मोबाइल एप – </a:t>
            </a:r>
            <a:r>
              <a:rPr lang="hi-IN" sz="3200">
                <a:latin typeface="Kokila"/>
                <a:ea typeface="Kokila"/>
                <a:cs typeface="Kokila"/>
                <a:sym typeface="Kokila"/>
              </a:rPr>
              <a:t>मोबाइल एप (जादुई पिटारा) में शिक्षकों और पालकों के लिए विभिन्न प्रकार की शिक्षण सामग्री दी गई। जिसमें मैन्युअल जादुई पिटारा के सभी वर्गों में खेल आधारित सामाग्रियाँ है, जैसे Books, Cards, Charts पासे, कठपुतलियां खेल खिलौने आदि। इसमें कक्षा सखी, पैरेंट तारा और शिक्षक तारा जैसे Chatboat का समावेश है। जिसमें कक्षागत गतिविधियां, कहानी, कविता, आदि मांगे जाने पर प्रदान किया जाता है।</a:t>
            </a:r>
            <a:endParaRPr sz="3200">
              <a:latin typeface="Kokila"/>
              <a:ea typeface="Kokila"/>
              <a:cs typeface="Kokila"/>
              <a:sym typeface="Kokila"/>
            </a:endParaRPr>
          </a:p>
        </p:txBody>
      </p:sp>
      <p:pic>
        <p:nvPicPr>
          <p:cNvPr id="201" name="Google Shape;201;p29"/>
          <p:cNvPicPr preferRelativeResize="0"/>
          <p:nvPr/>
        </p:nvPicPr>
        <p:blipFill rotWithShape="1">
          <a:blip r:embed="rId3">
            <a:alphaModFix/>
          </a:blip>
          <a:srcRect b="0" l="0" r="0" t="0"/>
          <a:stretch/>
        </p:blipFill>
        <p:spPr>
          <a:xfrm>
            <a:off x="71406" y="3143248"/>
            <a:ext cx="2147885" cy="210024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0"/>
          <p:cNvSpPr txBox="1"/>
          <p:nvPr>
            <p:ph type="title"/>
          </p:nvPr>
        </p:nvSpPr>
        <p:spPr>
          <a:xfrm>
            <a:off x="457200" y="357166"/>
            <a:ext cx="8229600" cy="11430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400"/>
              <a:buFont typeface="Kokila"/>
              <a:buNone/>
            </a:pPr>
            <a:r>
              <a:rPr b="1" lang="hi-IN" sz="5400">
                <a:latin typeface="Kokila"/>
                <a:ea typeface="Kokila"/>
                <a:cs typeface="Kokila"/>
                <a:sym typeface="Kokila"/>
              </a:rPr>
              <a:t>ई-जादुई पिटारा</a:t>
            </a:r>
            <a:endParaRPr b="1" sz="5400">
              <a:latin typeface="Kokila"/>
              <a:ea typeface="Kokila"/>
              <a:cs typeface="Kokila"/>
              <a:sym typeface="Kokila"/>
            </a:endParaRPr>
          </a:p>
        </p:txBody>
      </p:sp>
      <p:sp>
        <p:nvSpPr>
          <p:cNvPr id="207" name="Google Shape;207;p30"/>
          <p:cNvSpPr txBox="1"/>
          <p:nvPr>
            <p:ph idx="1" type="body"/>
          </p:nvPr>
        </p:nvSpPr>
        <p:spPr>
          <a:xfrm>
            <a:off x="357158" y="1857388"/>
            <a:ext cx="5214974" cy="4214818"/>
          </a:xfrm>
          <a:prstGeom prst="rect">
            <a:avLst/>
          </a:prstGeom>
          <a:noFill/>
          <a:ln>
            <a:noFill/>
          </a:ln>
        </p:spPr>
        <p:txBody>
          <a:bodyPr anchorCtr="0" anchor="t" bIns="45700" lIns="91425" spcFirstLastPara="1" rIns="91425" wrap="square" tIns="45700">
            <a:normAutofit/>
          </a:bodyPr>
          <a:lstStyle/>
          <a:p>
            <a:pPr indent="-274320" lvl="0" marL="274320" rtl="0" algn="l">
              <a:lnSpc>
                <a:spcPct val="150000"/>
              </a:lnSpc>
              <a:spcBef>
                <a:spcPts val="0"/>
              </a:spcBef>
              <a:spcAft>
                <a:spcPts val="0"/>
              </a:spcAft>
              <a:buSzPts val="3040"/>
              <a:buNone/>
            </a:pPr>
            <a:r>
              <a:rPr b="1" lang="hi-IN" sz="3200">
                <a:latin typeface="Kokila"/>
                <a:ea typeface="Kokila"/>
                <a:cs typeface="Kokila"/>
                <a:sym typeface="Kokila"/>
              </a:rPr>
              <a:t>ई-जादुई पिटारा के अंतर्गत क्षेत्र -</a:t>
            </a:r>
            <a:endParaRPr/>
          </a:p>
          <a:p>
            <a:pPr indent="-514350" lvl="0" marL="514350" rtl="0" algn="l">
              <a:lnSpc>
                <a:spcPct val="150000"/>
              </a:lnSpc>
              <a:spcBef>
                <a:spcPts val="640"/>
              </a:spcBef>
              <a:spcAft>
                <a:spcPts val="0"/>
              </a:spcAft>
              <a:buSzPts val="3040"/>
              <a:buFont typeface="Calibri"/>
              <a:buAutoNum type="arabicPeriod" startAt="2"/>
            </a:pPr>
            <a:r>
              <a:rPr b="1" lang="hi-IN" sz="3200">
                <a:latin typeface="Kokila"/>
                <a:ea typeface="Kokila"/>
                <a:cs typeface="Kokila"/>
                <a:sym typeface="Kokila"/>
              </a:rPr>
              <a:t>वाट्सएप &amp; टेलीग्राम – </a:t>
            </a:r>
            <a:r>
              <a:rPr lang="hi-IN" sz="3200">
                <a:latin typeface="Kokila"/>
                <a:ea typeface="Kokila"/>
                <a:cs typeface="Kokila"/>
                <a:sym typeface="Kokila"/>
              </a:rPr>
              <a:t>यह एक Chatboat सिस्टम है, जो की शिक्षकों और पालको को बच्चों को गतिविधियों में संलग्न करने में सहायता प्रदान करता है।</a:t>
            </a:r>
            <a:endParaRPr sz="3200">
              <a:latin typeface="Kokila"/>
              <a:ea typeface="Kokila"/>
              <a:cs typeface="Kokila"/>
              <a:sym typeface="Kokila"/>
            </a:endParaRPr>
          </a:p>
        </p:txBody>
      </p:sp>
      <p:pic>
        <p:nvPicPr>
          <p:cNvPr id="208" name="Google Shape;208;p30"/>
          <p:cNvPicPr preferRelativeResize="0"/>
          <p:nvPr/>
        </p:nvPicPr>
        <p:blipFill rotWithShape="1">
          <a:blip r:embed="rId3">
            <a:alphaModFix/>
          </a:blip>
          <a:srcRect b="0" l="0" r="0" t="0"/>
          <a:stretch/>
        </p:blipFill>
        <p:spPr>
          <a:xfrm>
            <a:off x="5857884" y="2428868"/>
            <a:ext cx="2714644" cy="283156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1"/>
          <p:cNvSpPr txBox="1"/>
          <p:nvPr>
            <p:ph type="title"/>
          </p:nvPr>
        </p:nvSpPr>
        <p:spPr>
          <a:xfrm>
            <a:off x="457200" y="357166"/>
            <a:ext cx="8229600" cy="1143000"/>
          </a:xfrm>
          <a:prstGeom prst="rect">
            <a:avLst/>
          </a:prstGeom>
          <a:noFill/>
          <a:ln>
            <a:noFill/>
          </a:ln>
        </p:spPr>
        <p:txBody>
          <a:bodyPr anchorCtr="0" anchor="b" bIns="0" lIns="0" spcFirstLastPara="1" rIns="0" wrap="square" tIns="45700">
            <a:normAutofit/>
          </a:bodyPr>
          <a:lstStyle/>
          <a:p>
            <a:pPr indent="0" lvl="0" marL="0" rtl="0" algn="ctr">
              <a:spcBef>
                <a:spcPts val="0"/>
              </a:spcBef>
              <a:spcAft>
                <a:spcPts val="0"/>
              </a:spcAft>
              <a:buClr>
                <a:schemeClr val="dk2"/>
              </a:buClr>
              <a:buSzPts val="5400"/>
              <a:buFont typeface="Kokila"/>
              <a:buNone/>
            </a:pPr>
            <a:r>
              <a:rPr b="1" lang="hi-IN" sz="5400">
                <a:latin typeface="Kokila"/>
                <a:ea typeface="Kokila"/>
                <a:cs typeface="Kokila"/>
                <a:sym typeface="Kokila"/>
              </a:rPr>
              <a:t>ई-जादुई पिटारा</a:t>
            </a:r>
            <a:endParaRPr b="1" sz="5400">
              <a:latin typeface="Kokila"/>
              <a:ea typeface="Kokila"/>
              <a:cs typeface="Kokila"/>
              <a:sym typeface="Kokila"/>
            </a:endParaRPr>
          </a:p>
        </p:txBody>
      </p:sp>
      <p:sp>
        <p:nvSpPr>
          <p:cNvPr id="214" name="Google Shape;214;p31"/>
          <p:cNvSpPr txBox="1"/>
          <p:nvPr>
            <p:ph idx="1" type="body"/>
          </p:nvPr>
        </p:nvSpPr>
        <p:spPr>
          <a:xfrm>
            <a:off x="357158" y="1857388"/>
            <a:ext cx="5214974" cy="4214818"/>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lnSpc>
                <a:spcPct val="150000"/>
              </a:lnSpc>
              <a:spcBef>
                <a:spcPts val="0"/>
              </a:spcBef>
              <a:spcAft>
                <a:spcPts val="0"/>
              </a:spcAft>
              <a:buSzPct val="95000"/>
              <a:buNone/>
            </a:pPr>
            <a:r>
              <a:rPr b="1" lang="hi-IN" sz="3200">
                <a:latin typeface="Kokila"/>
                <a:ea typeface="Kokila"/>
                <a:cs typeface="Kokila"/>
                <a:sym typeface="Kokila"/>
              </a:rPr>
              <a:t>ई-जादुई पिटारा के अंतर्गत क्षेत्र -</a:t>
            </a:r>
            <a:endParaRPr/>
          </a:p>
          <a:p>
            <a:pPr indent="-514350" lvl="0" marL="514350" rtl="0" algn="l">
              <a:lnSpc>
                <a:spcPct val="150000"/>
              </a:lnSpc>
              <a:spcBef>
                <a:spcPts val="592"/>
              </a:spcBef>
              <a:spcAft>
                <a:spcPts val="0"/>
              </a:spcAft>
              <a:buSzPct val="95000"/>
              <a:buFont typeface="Calibri"/>
              <a:buAutoNum type="arabicPeriod" startAt="3"/>
            </a:pPr>
            <a:r>
              <a:rPr b="1" lang="hi-IN" sz="3200">
                <a:latin typeface="Kokila"/>
                <a:ea typeface="Kokila"/>
                <a:cs typeface="Kokila"/>
                <a:sym typeface="Kokila"/>
              </a:rPr>
              <a:t>IVRS – </a:t>
            </a:r>
            <a:r>
              <a:rPr lang="hi-IN" sz="3200">
                <a:latin typeface="Kokila"/>
                <a:ea typeface="Kokila"/>
                <a:cs typeface="Kokila"/>
                <a:sym typeface="Kokila"/>
              </a:rPr>
              <a:t>यह एक Toll Free Number है, जिसमें Dial करके "Story of the day", "Song of the day", Question of the day" आदि अपनी भाषा में प्राप्त कर सकते हैं, Number 18002120173, 18002115108</a:t>
            </a:r>
            <a:endParaRPr sz="3200">
              <a:latin typeface="Kokila"/>
              <a:ea typeface="Kokila"/>
              <a:cs typeface="Kokila"/>
              <a:sym typeface="Kokila"/>
            </a:endParaRPr>
          </a:p>
        </p:txBody>
      </p:sp>
      <p:pic>
        <p:nvPicPr>
          <p:cNvPr descr="https://ejaaduipitara.ncert.gov.in/assets/img/ivrs.png" id="215" name="Google Shape;215;p31"/>
          <p:cNvPicPr preferRelativeResize="0"/>
          <p:nvPr/>
        </p:nvPicPr>
        <p:blipFill rotWithShape="1">
          <a:blip r:embed="rId3">
            <a:alphaModFix/>
          </a:blip>
          <a:srcRect b="0" l="0" r="0" t="0"/>
          <a:stretch/>
        </p:blipFill>
        <p:spPr>
          <a:xfrm>
            <a:off x="5857884" y="2357430"/>
            <a:ext cx="2686050" cy="32670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2"/>
          <p:cNvSpPr txBox="1"/>
          <p:nvPr>
            <p:ph type="title"/>
          </p:nvPr>
        </p:nvSpPr>
        <p:spPr>
          <a:xfrm>
            <a:off x="457200" y="2857500"/>
            <a:ext cx="8229600" cy="11430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8000"/>
              <a:buFont typeface="Kokila"/>
              <a:buNone/>
            </a:pPr>
            <a:r>
              <a:rPr b="1" lang="hi-IN" sz="8000">
                <a:latin typeface="Kokila"/>
                <a:ea typeface="Kokila"/>
                <a:cs typeface="Kokila"/>
                <a:sym typeface="Kokila"/>
              </a:rPr>
              <a:t>धन्यवाद</a:t>
            </a:r>
            <a:endParaRPr b="1" sz="8000">
              <a:latin typeface="Kokila"/>
              <a:ea typeface="Kokila"/>
              <a:cs typeface="Kokila"/>
              <a:sym typeface="Kokil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descr="D:\0 - Dekeshwar Prasad Verma Sir\8 - Ulaas (CD Write)\ULLAS - Margdarshika\Links\fwdullasqrcodes\4_M5M4L2.png" id="115" name="Google Shape;115;p16"/>
          <p:cNvPicPr preferRelativeResize="0"/>
          <p:nvPr/>
        </p:nvPicPr>
        <p:blipFill rotWithShape="1">
          <a:blip r:embed="rId3">
            <a:alphaModFix/>
          </a:blip>
          <a:srcRect b="0" l="0" r="0" t="0"/>
          <a:stretch/>
        </p:blipFill>
        <p:spPr>
          <a:xfrm>
            <a:off x="2981611" y="2313369"/>
            <a:ext cx="3180778" cy="3544523"/>
          </a:xfrm>
          <a:prstGeom prst="rect">
            <a:avLst/>
          </a:prstGeom>
          <a:noFill/>
          <a:ln>
            <a:noFill/>
          </a:ln>
        </p:spPr>
      </p:pic>
      <p:sp>
        <p:nvSpPr>
          <p:cNvPr id="116" name="Google Shape;116;p16"/>
          <p:cNvSpPr/>
          <p:nvPr/>
        </p:nvSpPr>
        <p:spPr>
          <a:xfrm>
            <a:off x="3135550" y="928670"/>
            <a:ext cx="2872901"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1</a:t>
            </a:r>
            <a:endParaRPr b="1" sz="4000">
              <a:solidFill>
                <a:schemeClr val="dk1"/>
              </a:solidFill>
              <a:latin typeface="Kokila"/>
              <a:ea typeface="Kokila"/>
              <a:cs typeface="Kokila"/>
              <a:sym typeface="Kokila"/>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परिवार और पड़ोस</a:t>
            </a:r>
            <a:endParaRPr b="1" sz="4000">
              <a:solidFill>
                <a:schemeClr val="dk1"/>
              </a:solidFill>
              <a:latin typeface="Kokila"/>
              <a:ea typeface="Kokila"/>
              <a:cs typeface="Kokila"/>
              <a:sym typeface="Kokil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p:nvPr/>
        </p:nvSpPr>
        <p:spPr>
          <a:xfrm>
            <a:off x="3832054" y="928670"/>
            <a:ext cx="1412566"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2</a:t>
            </a:r>
            <a:endParaRPr b="1" sz="4000">
              <a:solidFill>
                <a:schemeClr val="dk1"/>
              </a:solidFill>
              <a:latin typeface="Kokila"/>
              <a:ea typeface="Kokila"/>
              <a:cs typeface="Kokila"/>
              <a:sym typeface="Kokila"/>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बातचीत</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5_S8D2S2.png" id="122" name="Google Shape;122;p17"/>
          <p:cNvPicPr preferRelativeResize="0"/>
          <p:nvPr/>
        </p:nvPicPr>
        <p:blipFill rotWithShape="1">
          <a:blip r:embed="rId3">
            <a:alphaModFix/>
          </a:blip>
          <a:srcRect b="0" l="0" r="0" t="0"/>
          <a:stretch/>
        </p:blipFill>
        <p:spPr>
          <a:xfrm>
            <a:off x="2984983" y="2071678"/>
            <a:ext cx="3174034" cy="353701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p:nvPr/>
        </p:nvSpPr>
        <p:spPr>
          <a:xfrm>
            <a:off x="3312681" y="928670"/>
            <a:ext cx="2518638"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3</a:t>
            </a:r>
            <a:endParaRPr b="1" sz="4000">
              <a:solidFill>
                <a:schemeClr val="dk1"/>
              </a:solidFill>
              <a:latin typeface="Kokila"/>
              <a:ea typeface="Kokila"/>
              <a:cs typeface="Kokila"/>
              <a:sym typeface="Kokila"/>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हमारा रहन-सहन</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6_V7I9Y1.png" id="128" name="Google Shape;128;p18"/>
          <p:cNvPicPr preferRelativeResize="0"/>
          <p:nvPr/>
        </p:nvPicPr>
        <p:blipFill rotWithShape="1">
          <a:blip r:embed="rId3">
            <a:alphaModFix/>
          </a:blip>
          <a:srcRect b="0" l="0" r="0" t="0"/>
          <a:stretch/>
        </p:blipFill>
        <p:spPr>
          <a:xfrm>
            <a:off x="2867649" y="2130816"/>
            <a:ext cx="3408702" cy="379851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p:nvPr/>
        </p:nvSpPr>
        <p:spPr>
          <a:xfrm>
            <a:off x="3202074" y="928670"/>
            <a:ext cx="2483372"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4</a:t>
            </a:r>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हमारे आस-पास</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7_D6L6S9.png" id="134" name="Google Shape;134;p19"/>
          <p:cNvPicPr preferRelativeResize="0"/>
          <p:nvPr/>
        </p:nvPicPr>
        <p:blipFill rotWithShape="1">
          <a:blip r:embed="rId3">
            <a:alphaModFix/>
          </a:blip>
          <a:srcRect b="0" l="0" r="0" t="0"/>
          <a:stretch/>
        </p:blipFill>
        <p:spPr>
          <a:xfrm>
            <a:off x="2939087" y="2071678"/>
            <a:ext cx="3265826" cy="36392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0"/>
          <p:cNvSpPr/>
          <p:nvPr/>
        </p:nvSpPr>
        <p:spPr>
          <a:xfrm>
            <a:off x="2984867" y="928670"/>
            <a:ext cx="3174267"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5</a:t>
            </a:r>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खान-पान और सेहत </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8_T2D8N4.png" id="140" name="Google Shape;140;p20"/>
          <p:cNvPicPr preferRelativeResize="0"/>
          <p:nvPr/>
        </p:nvPicPr>
        <p:blipFill rotWithShape="1">
          <a:blip r:embed="rId3">
            <a:alphaModFix/>
          </a:blip>
          <a:srcRect b="0" l="0" r="0" t="0"/>
          <a:stretch/>
        </p:blipFill>
        <p:spPr>
          <a:xfrm>
            <a:off x="2689031" y="2161360"/>
            <a:ext cx="3765938" cy="419659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p:nvPr/>
        </p:nvSpPr>
        <p:spPr>
          <a:xfrm>
            <a:off x="3969111" y="928670"/>
            <a:ext cx="1205779"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6</a:t>
            </a:r>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मतदान</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9_P8F7G5.png" id="146" name="Google Shape;146;p21"/>
          <p:cNvPicPr preferRelativeResize="0"/>
          <p:nvPr/>
        </p:nvPicPr>
        <p:blipFill rotWithShape="1">
          <a:blip r:embed="rId3">
            <a:alphaModFix/>
          </a:blip>
          <a:srcRect b="0" l="0" r="0" t="0"/>
          <a:stretch/>
        </p:blipFill>
        <p:spPr>
          <a:xfrm>
            <a:off x="2777007" y="2285992"/>
            <a:ext cx="3589987" cy="40005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2"/>
          <p:cNvSpPr/>
          <p:nvPr/>
        </p:nvSpPr>
        <p:spPr>
          <a:xfrm>
            <a:off x="3214897" y="785794"/>
            <a:ext cx="2714206"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hi-IN" sz="4000">
                <a:solidFill>
                  <a:schemeClr val="dk1"/>
                </a:solidFill>
                <a:latin typeface="Kokila"/>
                <a:ea typeface="Kokila"/>
                <a:cs typeface="Kokila"/>
                <a:sym typeface="Kokila"/>
              </a:rPr>
              <a:t>पाठ 7</a:t>
            </a:r>
            <a:endParaRPr/>
          </a:p>
          <a:p>
            <a:pPr indent="0" lvl="0" marL="0" marR="0" rtl="0" algn="ctr">
              <a:spcBef>
                <a:spcPts val="0"/>
              </a:spcBef>
              <a:spcAft>
                <a:spcPts val="0"/>
              </a:spcAft>
              <a:buNone/>
            </a:pPr>
            <a:r>
              <a:rPr b="1" lang="hi-IN" sz="4000">
                <a:solidFill>
                  <a:schemeClr val="dk1"/>
                </a:solidFill>
                <a:latin typeface="Kokila"/>
                <a:ea typeface="Kokila"/>
                <a:cs typeface="Kokila"/>
                <a:sym typeface="Kokila"/>
              </a:rPr>
              <a:t>कानूनी जानकारी </a:t>
            </a:r>
            <a:endParaRPr b="1" sz="4000">
              <a:solidFill>
                <a:schemeClr val="dk1"/>
              </a:solidFill>
              <a:latin typeface="Kokila"/>
              <a:ea typeface="Kokila"/>
              <a:cs typeface="Kokila"/>
              <a:sym typeface="Kokila"/>
            </a:endParaRPr>
          </a:p>
        </p:txBody>
      </p:sp>
      <p:pic>
        <p:nvPicPr>
          <p:cNvPr descr="D:\0 - Dekeshwar Prasad Verma Sir\8 - Ulaas (CD Write)\ULLAS - Margdarshika\Links\fwdullasqrcodes\10_W4E6D7.png" id="152" name="Google Shape;152;p22"/>
          <p:cNvPicPr preferRelativeResize="0"/>
          <p:nvPr/>
        </p:nvPicPr>
        <p:blipFill rotWithShape="1">
          <a:blip r:embed="rId3">
            <a:alphaModFix/>
          </a:blip>
          <a:srcRect b="0" l="0" r="0" t="0"/>
          <a:stretch/>
        </p:blipFill>
        <p:spPr>
          <a:xfrm>
            <a:off x="2707361" y="2000240"/>
            <a:ext cx="3729279" cy="415574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3"/>
          <p:cNvSpPr txBox="1"/>
          <p:nvPr>
            <p:ph type="title"/>
          </p:nvPr>
        </p:nvSpPr>
        <p:spPr>
          <a:xfrm>
            <a:off x="457200" y="704088"/>
            <a:ext cx="8229600" cy="796086"/>
          </a:xfrm>
          <a:prstGeom prst="rect">
            <a:avLst/>
          </a:prstGeom>
          <a:noFill/>
          <a:ln>
            <a:noFill/>
          </a:ln>
        </p:spPr>
        <p:txBody>
          <a:bodyPr anchorCtr="0" anchor="b" bIns="0" lIns="0" spcFirstLastPara="1" rIns="0" wrap="square" tIns="45700">
            <a:normAutofit fontScale="90000"/>
          </a:bodyPr>
          <a:lstStyle/>
          <a:p>
            <a:pPr indent="0" lvl="0" marL="0" rtl="0" algn="ctr">
              <a:spcBef>
                <a:spcPts val="0"/>
              </a:spcBef>
              <a:spcAft>
                <a:spcPts val="0"/>
              </a:spcAft>
              <a:buClr>
                <a:schemeClr val="dk2"/>
              </a:buClr>
              <a:buSzPct val="100000"/>
              <a:buFont typeface="Calibri"/>
              <a:buNone/>
            </a:pPr>
            <a:r>
              <a:rPr b="1" lang="hi-IN"/>
              <a:t>Diksha App</a:t>
            </a:r>
            <a:endParaRPr/>
          </a:p>
        </p:txBody>
      </p:sp>
      <p:sp>
        <p:nvSpPr>
          <p:cNvPr id="158" name="Google Shape;158;p23"/>
          <p:cNvSpPr txBox="1"/>
          <p:nvPr>
            <p:ph idx="1" type="body"/>
          </p:nvPr>
        </p:nvSpPr>
        <p:spPr>
          <a:xfrm>
            <a:off x="457200" y="1683086"/>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3040"/>
              <a:buChar char="⚫"/>
            </a:pPr>
            <a:r>
              <a:rPr lang="hi-IN" sz="3200">
                <a:latin typeface="Kokila"/>
                <a:ea typeface="Kokila"/>
                <a:cs typeface="Kokila"/>
                <a:sym typeface="Kokila"/>
              </a:rPr>
              <a:t>Google में Diksha App Open करके ULLAS Search करने से उल्लास स्वयंसेवी शिक्षकों के लिए Audio उपलब्ध है।</a:t>
            </a:r>
            <a:endParaRPr sz="3200">
              <a:latin typeface="Kokila"/>
              <a:ea typeface="Kokila"/>
              <a:cs typeface="Kokila"/>
              <a:sym typeface="Kokila"/>
            </a:endParaRPr>
          </a:p>
        </p:txBody>
      </p:sp>
      <p:pic>
        <p:nvPicPr>
          <p:cNvPr id="159" name="Google Shape;159;p23"/>
          <p:cNvPicPr preferRelativeResize="0"/>
          <p:nvPr/>
        </p:nvPicPr>
        <p:blipFill rotWithShape="1">
          <a:blip r:embed="rId3">
            <a:alphaModFix/>
          </a:blip>
          <a:srcRect b="0" l="0" r="0" t="0"/>
          <a:stretch/>
        </p:blipFill>
        <p:spPr>
          <a:xfrm>
            <a:off x="497680" y="2928934"/>
            <a:ext cx="8148641" cy="377541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